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/>
    <p:restoredTop sz="94665"/>
  </p:normalViewPr>
  <p:slideViewPr>
    <p:cSldViewPr snapToGrid="0" snapToObjects="1">
      <p:cViewPr>
        <p:scale>
          <a:sx n="130" d="100"/>
          <a:sy n="130" d="100"/>
        </p:scale>
        <p:origin x="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51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51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7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187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26" Type="http://schemas.openxmlformats.org/officeDocument/2006/relationships/image" Target="../media/image385.png"/><Relationship Id="rId3" Type="http://schemas.openxmlformats.org/officeDocument/2006/relationships/image" Target="../media/image362.png"/><Relationship Id="rId21" Type="http://schemas.openxmlformats.org/officeDocument/2006/relationships/image" Target="../media/image380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5" Type="http://schemas.openxmlformats.org/officeDocument/2006/relationships/image" Target="../media/image384.png"/><Relationship Id="rId2" Type="http://schemas.openxmlformats.org/officeDocument/2006/relationships/image" Target="../media/image361.png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29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24" Type="http://schemas.openxmlformats.org/officeDocument/2006/relationships/image" Target="../media/image383.png"/><Relationship Id="rId5" Type="http://schemas.openxmlformats.org/officeDocument/2006/relationships/image" Target="../media/image364.png"/><Relationship Id="rId15" Type="http://schemas.openxmlformats.org/officeDocument/2006/relationships/image" Target="../media/image374.png"/><Relationship Id="rId23" Type="http://schemas.openxmlformats.org/officeDocument/2006/relationships/image" Target="../media/image382.png"/><Relationship Id="rId28" Type="http://schemas.openxmlformats.org/officeDocument/2006/relationships/image" Target="../media/image387.png"/><Relationship Id="rId10" Type="http://schemas.openxmlformats.org/officeDocument/2006/relationships/image" Target="../media/image369.png"/><Relationship Id="rId19" Type="http://schemas.openxmlformats.org/officeDocument/2006/relationships/image" Target="../media/image378.png"/><Relationship Id="rId31" Type="http://schemas.openxmlformats.org/officeDocument/2006/relationships/image" Target="../media/image390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Relationship Id="rId22" Type="http://schemas.openxmlformats.org/officeDocument/2006/relationships/image" Target="../media/image381.png"/><Relationship Id="rId27" Type="http://schemas.openxmlformats.org/officeDocument/2006/relationships/image" Target="../media/image386.png"/><Relationship Id="rId30" Type="http://schemas.openxmlformats.org/officeDocument/2006/relationships/image" Target="../media/image38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396.png"/><Relationship Id="rId26" Type="http://schemas.openxmlformats.org/officeDocument/2006/relationships/image" Target="../media/image850.png"/><Relationship Id="rId21" Type="http://schemas.openxmlformats.org/officeDocument/2006/relationships/image" Target="../media/image399.png"/><Relationship Id="rId34" Type="http://schemas.openxmlformats.org/officeDocument/2006/relationships/image" Target="../media/image401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1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4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4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3.png"/><Relationship Id="rId49" Type="http://schemas.openxmlformats.org/officeDocument/2006/relationships/image" Target="../media/image1081.png"/><Relationship Id="rId57" Type="http://schemas.openxmlformats.org/officeDocument/2006/relationships/image" Target="../media/image411.png"/><Relationship Id="rId10" Type="http://schemas.openxmlformats.org/officeDocument/2006/relationships/image" Target="../media/image700.png"/><Relationship Id="rId19" Type="http://schemas.openxmlformats.org/officeDocument/2006/relationships/image" Target="../media/image397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07.png"/><Relationship Id="rId4" Type="http://schemas.openxmlformats.org/officeDocument/2006/relationships/image" Target="../media/image393.png"/><Relationship Id="rId14" Type="http://schemas.openxmlformats.org/officeDocument/2006/relationships/image" Target="../media/image740.png"/><Relationship Id="rId22" Type="http://schemas.openxmlformats.org/officeDocument/2006/relationships/image" Target="../media/image400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2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09.png"/><Relationship Id="rId51" Type="http://schemas.openxmlformats.org/officeDocument/2006/relationships/image" Target="../media/image406.png"/><Relationship Id="rId3" Type="http://schemas.openxmlformats.org/officeDocument/2006/relationships/image" Target="../media/image392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05.png"/><Relationship Id="rId46" Type="http://schemas.openxmlformats.org/officeDocument/2006/relationships/image" Target="../media/image1050.png"/><Relationship Id="rId20" Type="http://schemas.openxmlformats.org/officeDocument/2006/relationships/image" Target="../media/image398.png"/><Relationship Id="rId54" Type="http://schemas.openxmlformats.org/officeDocument/2006/relationships/image" Target="../media/image4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0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11" Type="http://schemas.openxmlformats.org/officeDocument/2006/relationships/image" Target="../media/image419.png"/><Relationship Id="rId5" Type="http://schemas.openxmlformats.org/officeDocument/2006/relationships/image" Target="../media/image414.png"/><Relationship Id="rId10" Type="http://schemas.openxmlformats.org/officeDocument/2006/relationships/image" Target="../media/image418.png"/><Relationship Id="rId4" Type="http://schemas.openxmlformats.org/officeDocument/2006/relationships/image" Target="../media/image413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2.png"/><Relationship Id="rId21" Type="http://schemas.openxmlformats.org/officeDocument/2006/relationships/image" Target="../media/image1280.png"/><Relationship Id="rId7" Type="http://schemas.openxmlformats.org/officeDocument/2006/relationships/image" Target="../media/image426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8.png"/><Relationship Id="rId2" Type="http://schemas.openxmlformats.org/officeDocument/2006/relationships/image" Target="../media/image421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11" Type="http://schemas.openxmlformats.org/officeDocument/2006/relationships/image" Target="../media/image1170.png"/><Relationship Id="rId24" Type="http://schemas.openxmlformats.org/officeDocument/2006/relationships/image" Target="../media/image427.png"/><Relationship Id="rId5" Type="http://schemas.openxmlformats.org/officeDocument/2006/relationships/image" Target="../media/image424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29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1.png"/><Relationship Id="rId4" Type="http://schemas.openxmlformats.org/officeDocument/2006/relationships/image" Target="../media/image423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28.png"/><Relationship Id="rId30" Type="http://schemas.openxmlformats.org/officeDocument/2006/relationships/image" Target="../media/image4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18" Type="http://schemas.openxmlformats.org/officeDocument/2006/relationships/image" Target="../media/image1600.png"/><Relationship Id="rId3" Type="http://schemas.openxmlformats.org/officeDocument/2006/relationships/image" Target="../media/image433.png"/><Relationship Id="rId21" Type="http://schemas.openxmlformats.org/officeDocument/2006/relationships/image" Target="../media/image1630.png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2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24" Type="http://schemas.openxmlformats.org/officeDocument/2006/relationships/image" Target="../media/image1660.png"/><Relationship Id="rId5" Type="http://schemas.openxmlformats.org/officeDocument/2006/relationships/image" Target="../media/image435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0.png"/><Relationship Id="rId19" Type="http://schemas.openxmlformats.org/officeDocument/2006/relationships/image" Target="../media/image1610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emf"/><Relationship Id="rId7" Type="http://schemas.openxmlformats.org/officeDocument/2006/relationships/image" Target="../media/image448.png"/><Relationship Id="rId2" Type="http://schemas.openxmlformats.org/officeDocument/2006/relationships/image" Target="../media/image4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32.png"/><Relationship Id="rId4" Type="http://schemas.openxmlformats.org/officeDocument/2006/relationships/image" Target="../media/image446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2.png"/><Relationship Id="rId26" Type="http://schemas.openxmlformats.org/officeDocument/2006/relationships/image" Target="../media/image448.png"/><Relationship Id="rId21" Type="http://schemas.openxmlformats.org/officeDocument/2006/relationships/image" Target="../media/image451.png"/><Relationship Id="rId17" Type="http://schemas.openxmlformats.org/officeDocument/2006/relationships/image" Target="../media/image1080.png"/><Relationship Id="rId25" Type="http://schemas.openxmlformats.org/officeDocument/2006/relationships/image" Target="../media/image454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24" Type="http://schemas.openxmlformats.org/officeDocument/2006/relationships/image" Target="../media/image447.png"/><Relationship Id="rId5" Type="http://schemas.openxmlformats.org/officeDocument/2006/relationships/image" Target="../media/image543.png"/><Relationship Id="rId15" Type="http://schemas.openxmlformats.org/officeDocument/2006/relationships/image" Target="../media/image450.png"/><Relationship Id="rId23" Type="http://schemas.openxmlformats.org/officeDocument/2006/relationships/image" Target="../media/image453.png"/><Relationship Id="rId19" Type="http://schemas.openxmlformats.org/officeDocument/2006/relationships/image" Target="../media/image438.png"/><Relationship Id="rId14" Type="http://schemas.openxmlformats.org/officeDocument/2006/relationships/image" Target="../media/image548.png"/><Relationship Id="rId22" Type="http://schemas.openxmlformats.org/officeDocument/2006/relationships/image" Target="../media/image4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451.png"/><Relationship Id="rId7" Type="http://schemas.openxmlformats.org/officeDocument/2006/relationships/image" Target="../media/image45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1.png"/><Relationship Id="rId18" Type="http://schemas.openxmlformats.org/officeDocument/2006/relationships/image" Target="../media/image453.png"/><Relationship Id="rId26" Type="http://schemas.openxmlformats.org/officeDocument/2006/relationships/image" Target="../media/image447.png"/><Relationship Id="rId39" Type="http://schemas.openxmlformats.org/officeDocument/2006/relationships/image" Target="../media/image2130.png"/><Relationship Id="rId21" Type="http://schemas.openxmlformats.org/officeDocument/2006/relationships/image" Target="../media/image464.png"/><Relationship Id="rId34" Type="http://schemas.openxmlformats.org/officeDocument/2006/relationships/image" Target="../media/image454.png"/><Relationship Id="rId7" Type="http://schemas.openxmlformats.org/officeDocument/2006/relationships/image" Target="../media/image1850.png"/><Relationship Id="rId2" Type="http://schemas.openxmlformats.org/officeDocument/2006/relationships/image" Target="../media/image451.png"/><Relationship Id="rId16" Type="http://schemas.openxmlformats.org/officeDocument/2006/relationships/image" Target="../media/image1930.png"/><Relationship Id="rId20" Type="http://schemas.openxmlformats.org/officeDocument/2006/relationships/image" Target="../media/image463.png"/><Relationship Id="rId29" Type="http://schemas.openxmlformats.org/officeDocument/2006/relationships/image" Target="../media/image467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59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0.png"/><Relationship Id="rId40" Type="http://schemas.openxmlformats.org/officeDocument/2006/relationships/image" Target="../media/image2140.png"/><Relationship Id="rId5" Type="http://schemas.openxmlformats.org/officeDocument/2006/relationships/image" Target="../media/image458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66.png"/><Relationship Id="rId36" Type="http://schemas.openxmlformats.org/officeDocument/2006/relationships/image" Target="../media/image469.png"/><Relationship Id="rId10" Type="http://schemas.openxmlformats.org/officeDocument/2006/relationships/image" Target="../media/image452.png"/><Relationship Id="rId19" Type="http://schemas.openxmlformats.org/officeDocument/2006/relationships/image" Target="../media/image462.png"/><Relationship Id="rId31" Type="http://schemas.openxmlformats.org/officeDocument/2006/relationships/image" Target="../media/image2060.png"/><Relationship Id="rId4" Type="http://schemas.openxmlformats.org/officeDocument/2006/relationships/image" Target="../media/image457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65.png"/><Relationship Id="rId30" Type="http://schemas.openxmlformats.org/officeDocument/2006/relationships/image" Target="../media/image2050.png"/><Relationship Id="rId35" Type="http://schemas.openxmlformats.org/officeDocument/2006/relationships/image" Target="../media/image468.png"/><Relationship Id="rId8" Type="http://schemas.openxmlformats.org/officeDocument/2006/relationships/image" Target="../media/image1860.png"/><Relationship Id="rId3" Type="http://schemas.openxmlformats.org/officeDocument/2006/relationships/image" Target="../media/image456.png"/><Relationship Id="rId12" Type="http://schemas.openxmlformats.org/officeDocument/2006/relationships/image" Target="../media/image460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3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2.png"/><Relationship Id="rId18" Type="http://schemas.openxmlformats.org/officeDocument/2006/relationships/image" Target="../media/image2320.png"/><Relationship Id="rId3" Type="http://schemas.openxmlformats.org/officeDocument/2006/relationships/image" Target="../media/image472.png"/><Relationship Id="rId21" Type="http://schemas.openxmlformats.org/officeDocument/2006/relationships/image" Target="../media/image2350.png"/><Relationship Id="rId7" Type="http://schemas.openxmlformats.org/officeDocument/2006/relationships/image" Target="../media/image476.png"/><Relationship Id="rId12" Type="http://schemas.openxmlformats.org/officeDocument/2006/relationships/image" Target="../media/image481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1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11" Type="http://schemas.openxmlformats.org/officeDocument/2006/relationships/image" Target="../media/image480.png"/><Relationship Id="rId24" Type="http://schemas.openxmlformats.org/officeDocument/2006/relationships/image" Target="../media/image2380.png"/><Relationship Id="rId5" Type="http://schemas.openxmlformats.org/officeDocument/2006/relationships/image" Target="../media/image474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79.png"/><Relationship Id="rId19" Type="http://schemas.openxmlformats.org/officeDocument/2006/relationships/image" Target="../media/image2330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emf"/><Relationship Id="rId2" Type="http://schemas.openxmlformats.org/officeDocument/2006/relationships/image" Target="../media/image48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72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9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88.png"/><Relationship Id="rId2" Type="http://schemas.openxmlformats.org/officeDocument/2006/relationships/image" Target="../media/image552.png"/><Relationship Id="rId20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87.png"/><Relationship Id="rId23" Type="http://schemas.openxmlformats.org/officeDocument/2006/relationships/image" Target="../media/image473.png"/><Relationship Id="rId28" Type="http://schemas.openxmlformats.org/officeDocument/2006/relationships/image" Target="../media/image485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2.png"/><Relationship Id="rId27" Type="http://schemas.openxmlformats.org/officeDocument/2006/relationships/image" Target="../media/image4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7" Type="http://schemas.openxmlformats.org/officeDocument/2006/relationships/image" Target="../media/image485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497.png"/><Relationship Id="rId18" Type="http://schemas.openxmlformats.org/officeDocument/2006/relationships/image" Target="../media/image498.png"/><Relationship Id="rId26" Type="http://schemas.openxmlformats.org/officeDocument/2006/relationships/image" Target="../media/image501.png"/><Relationship Id="rId3" Type="http://schemas.openxmlformats.org/officeDocument/2006/relationships/image" Target="../media/image492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496.png"/><Relationship Id="rId17" Type="http://schemas.openxmlformats.org/officeDocument/2006/relationships/image" Target="../media/image489.png"/><Relationship Id="rId25" Type="http://schemas.openxmlformats.org/officeDocument/2006/relationships/image" Target="../media/image490.png"/><Relationship Id="rId2" Type="http://schemas.openxmlformats.org/officeDocument/2006/relationships/image" Target="../media/image487.png"/><Relationship Id="rId16" Type="http://schemas.openxmlformats.org/officeDocument/2006/relationships/image" Target="../media/image2620.png"/><Relationship Id="rId20" Type="http://schemas.openxmlformats.org/officeDocument/2006/relationships/image" Target="../media/image500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495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4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88.png"/><Relationship Id="rId19" Type="http://schemas.openxmlformats.org/officeDocument/2006/relationships/image" Target="../media/image499.png"/><Relationship Id="rId31" Type="http://schemas.openxmlformats.org/officeDocument/2006/relationships/image" Target="../media/image485.png"/><Relationship Id="rId4" Type="http://schemas.openxmlformats.org/officeDocument/2006/relationships/image" Target="../media/image493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2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3.png"/><Relationship Id="rId21" Type="http://schemas.openxmlformats.org/officeDocument/2006/relationships/image" Target="../media/image760.png"/><Relationship Id="rId34" Type="http://schemas.openxmlformats.org/officeDocument/2006/relationships/image" Target="../media/image512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1.png"/><Relationship Id="rId20" Type="http://schemas.openxmlformats.org/officeDocument/2006/relationships/image" Target="../media/image750.png"/><Relationship Id="rId29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09.png"/><Relationship Id="rId37" Type="http://schemas.openxmlformats.org/officeDocument/2006/relationships/image" Target="../media/image515.png"/><Relationship Id="rId23" Type="http://schemas.openxmlformats.org/officeDocument/2006/relationships/image" Target="../media/image780.png"/><Relationship Id="rId28" Type="http://schemas.openxmlformats.org/officeDocument/2006/relationships/image" Target="../media/image505.png"/><Relationship Id="rId36" Type="http://schemas.openxmlformats.org/officeDocument/2006/relationships/image" Target="../media/image514.png"/><Relationship Id="rId10" Type="http://schemas.openxmlformats.org/officeDocument/2006/relationships/image" Target="../media/image650.png"/><Relationship Id="rId31" Type="http://schemas.openxmlformats.org/officeDocument/2006/relationships/image" Target="../media/image508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4.png"/><Relationship Id="rId30" Type="http://schemas.openxmlformats.org/officeDocument/2006/relationships/image" Target="../media/image507.png"/><Relationship Id="rId35" Type="http://schemas.openxmlformats.org/officeDocument/2006/relationships/image" Target="../media/image5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3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2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4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3.png"/><Relationship Id="rId5" Type="http://schemas.openxmlformats.org/officeDocument/2006/relationships/image" Target="../media/image2910.png"/><Relationship Id="rId15" Type="http://schemas.openxmlformats.org/officeDocument/2006/relationships/image" Target="../media/image472.png"/><Relationship Id="rId10" Type="http://schemas.openxmlformats.org/officeDocument/2006/relationships/image" Target="../media/image26.png"/><Relationship Id="rId4" Type="http://schemas.openxmlformats.org/officeDocument/2006/relationships/image" Target="../media/image2900.png"/><Relationship Id="rId9" Type="http://schemas.openxmlformats.org/officeDocument/2006/relationships/image" Target="../media/image25.png"/><Relationship Id="rId14" Type="http://schemas.openxmlformats.org/officeDocument/2006/relationships/image" Target="../media/image4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17.png"/><Relationship Id="rId7" Type="http://schemas.openxmlformats.org/officeDocument/2006/relationships/image" Target="../media/image48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54.png"/><Relationship Id="rId10" Type="http://schemas.openxmlformats.org/officeDocument/2006/relationships/image" Target="../media/image2980.png"/><Relationship Id="rId4" Type="http://schemas.openxmlformats.org/officeDocument/2006/relationships/image" Target="../media/image432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5.png"/><Relationship Id="rId3" Type="http://schemas.openxmlformats.org/officeDocument/2006/relationships/image" Target="../media/image34.png"/><Relationship Id="rId34" Type="http://schemas.openxmlformats.org/officeDocument/2006/relationships/image" Target="../media/image39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2.png"/><Relationship Id="rId2" Type="http://schemas.openxmlformats.org/officeDocument/2006/relationships/image" Target="../media/image33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1.png"/><Relationship Id="rId37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7.png"/><Relationship Id="rId36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30.png"/><Relationship Id="rId4" Type="http://schemas.openxmlformats.org/officeDocument/2006/relationships/image" Target="../media/image35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51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0.png"/><Relationship Id="rId25" Type="http://schemas.openxmlformats.org/officeDocument/2006/relationships/image" Target="../media/image51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2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8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5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12959" y="158791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345777" y="553735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7" y="617387"/>
            <a:ext cx="1254572" cy="203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36" y="617387"/>
            <a:ext cx="1254572" cy="2037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70" y="627115"/>
            <a:ext cx="1242542" cy="2017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36" y="617387"/>
            <a:ext cx="1242542" cy="2017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299" y="608150"/>
            <a:ext cx="1260559" cy="20469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847" y="617387"/>
            <a:ext cx="1254572" cy="203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537" y="617051"/>
            <a:ext cx="1260558" cy="2046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568" y="624243"/>
            <a:ext cx="1268619" cy="2060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3865" y="607658"/>
            <a:ext cx="1265790" cy="20554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0079" y="3322673"/>
            <a:ext cx="1272778" cy="20668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857" y="3322674"/>
            <a:ext cx="1272559" cy="20664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1837" y="3322674"/>
            <a:ext cx="1272560" cy="20664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4034" y="3322673"/>
            <a:ext cx="1268944" cy="20605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3993" y="3316804"/>
            <a:ext cx="1268945" cy="20605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ED4D29-FC88-7947-90FE-5495D7EB54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1954" y="3316803"/>
            <a:ext cx="1268944" cy="2060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5777" y="3297139"/>
            <a:ext cx="1214302" cy="208235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5C1EE80-0797-4444-AE5A-85111E7C51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55699" y="3314720"/>
            <a:ext cx="1282355" cy="20823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7662" y="3314719"/>
            <a:ext cx="1311767" cy="208235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stCxn id="6" idx="2"/>
            <a:endCxn id="70" idx="0"/>
          </p:cNvCxnSpPr>
          <p:nvPr/>
        </p:nvCxnSpPr>
        <p:spPr>
          <a:xfrm flipH="1">
            <a:off x="952928" y="2654627"/>
            <a:ext cx="20135" cy="6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stCxn id="8" idx="2"/>
            <a:endCxn id="44" idx="0"/>
          </p:cNvCxnSpPr>
          <p:nvPr/>
        </p:nvCxnSpPr>
        <p:spPr>
          <a:xfrm>
            <a:off x="2206522" y="2654628"/>
            <a:ext cx="5121984" cy="66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flipH="1">
            <a:off x="2196468" y="2644820"/>
            <a:ext cx="1253373" cy="67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stCxn id="20" idx="2"/>
            <a:endCxn id="34" idx="0"/>
          </p:cNvCxnSpPr>
          <p:nvPr/>
        </p:nvCxnSpPr>
        <p:spPr>
          <a:xfrm flipH="1">
            <a:off x="3469137" y="2664013"/>
            <a:ext cx="5088679" cy="65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stCxn id="24" idx="2"/>
            <a:endCxn id="38" idx="0"/>
          </p:cNvCxnSpPr>
          <p:nvPr/>
        </p:nvCxnSpPr>
        <p:spPr>
          <a:xfrm flipH="1">
            <a:off x="4778117" y="2663115"/>
            <a:ext cx="6388643" cy="65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stCxn id="22" idx="2"/>
            <a:endCxn id="76" idx="0"/>
          </p:cNvCxnSpPr>
          <p:nvPr/>
        </p:nvCxnSpPr>
        <p:spPr>
          <a:xfrm flipH="1">
            <a:off x="6073546" y="2684296"/>
            <a:ext cx="3823332" cy="63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stCxn id="18" idx="2"/>
            <a:endCxn id="48" idx="0"/>
          </p:cNvCxnSpPr>
          <p:nvPr/>
        </p:nvCxnSpPr>
        <p:spPr>
          <a:xfrm>
            <a:off x="7269133" y="2654627"/>
            <a:ext cx="1319333" cy="66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20BF-E211-0B4F-B5EB-5353DA48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6" y="850360"/>
            <a:ext cx="1344899" cy="195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99130-EC68-F840-9D72-42236444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6" y="850360"/>
            <a:ext cx="1344900" cy="195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6AC89-9AE6-CD45-B341-C690A457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850360"/>
            <a:ext cx="1344900" cy="195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D1AF5-A0AC-794F-8074-073798666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33" y="850360"/>
            <a:ext cx="1344899" cy="1951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E2500-0447-3541-8CBD-663B796A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958" y="850360"/>
            <a:ext cx="1344899" cy="1951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601441-DE90-8D43-9DF3-97EE53A25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857" y="850360"/>
            <a:ext cx="1344899" cy="1951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CF66C-0ED4-3E4F-BA7A-9675EDFF7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756" y="850360"/>
            <a:ext cx="1344899" cy="1951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6E6011-3133-9340-A714-E23AA4CA6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872" y="850360"/>
            <a:ext cx="1344899" cy="1951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89AA8-ECD8-5940-9F32-6BF7C8061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684" y="3136361"/>
            <a:ext cx="1484549" cy="215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795BE-10FA-384F-948E-C77BBD542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233" y="3136361"/>
            <a:ext cx="1484549" cy="21538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86984A-DC55-2A41-8A27-A3421BB86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782" y="3136360"/>
            <a:ext cx="1484549" cy="21538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C96889-290A-C741-AA37-5A8CD9422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5331" y="3159872"/>
            <a:ext cx="1468343" cy="2130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EA2B1-5D51-1442-A6F7-24DC16A49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1081" y="3159872"/>
            <a:ext cx="1468343" cy="2130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14B8C1-5374-7341-8DC5-D0F7C88523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8223" y="3136360"/>
            <a:ext cx="1484549" cy="21538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7AF8F2-2FFD-B44F-AFA6-9870416B96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2772" y="3112846"/>
            <a:ext cx="1484549" cy="21538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192119" y="277254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ED208D-3D18-A54C-8983-729151DF17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158" y="3112845"/>
            <a:ext cx="1506731" cy="21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70337</TotalTime>
  <Words>2741</Words>
  <Application>Microsoft Macintosh PowerPoint</Application>
  <PresentationFormat>Widescreen</PresentationFormat>
  <Paragraphs>527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719</cp:revision>
  <cp:lastPrinted>2020-01-22T13:09:20Z</cp:lastPrinted>
  <dcterms:created xsi:type="dcterms:W3CDTF">2019-09-30T18:11:10Z</dcterms:created>
  <dcterms:modified xsi:type="dcterms:W3CDTF">2020-02-01T18:41:10Z</dcterms:modified>
</cp:coreProperties>
</file>